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4" r:id="rId3"/>
    <p:sldId id="265" r:id="rId4"/>
    <p:sldId id="270" r:id="rId5"/>
    <p:sldId id="287" r:id="rId6"/>
    <p:sldId id="288" r:id="rId7"/>
    <p:sldId id="289" r:id="rId8"/>
    <p:sldId id="291" r:id="rId9"/>
    <p:sldId id="290" r:id="rId10"/>
    <p:sldId id="268" r:id="rId11"/>
    <p:sldId id="283" r:id="rId12"/>
    <p:sldId id="284" r:id="rId13"/>
    <p:sldId id="28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B25C6DF-E8C1-ED45-8203-01AB21139B73}">
          <p14:sldIdLst>
            <p14:sldId id="256"/>
            <p14:sldId id="264"/>
            <p14:sldId id="265"/>
            <p14:sldId id="270"/>
            <p14:sldId id="287"/>
            <p14:sldId id="288"/>
            <p14:sldId id="289"/>
            <p14:sldId id="291"/>
            <p14:sldId id="290"/>
            <p14:sldId id="268"/>
            <p14:sldId id="283"/>
            <p14:sldId id="284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3"/>
    <p:restoredTop sz="9480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AF26B8-499C-2044-A450-70D81D0399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test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784F7-92C3-AB49-8EF7-29B8743B7E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122C1-2B64-A942-B0A2-9446C21E99CB}" type="datetimeFigureOut">
              <a:rPr lang="en-US" smtClean="0"/>
              <a:t>4/2/20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DF641-14A9-614E-8854-1A0A8F5C4D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C3471-6077-D545-B5F5-30BA65A4CB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1E5F0-2F99-904B-AD22-602CB884E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0938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test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0B743-187C-4F4D-9D5F-B4A900799D4C}" type="datetimeFigureOut">
              <a:rPr lang="en-US" smtClean="0"/>
              <a:t>4/2/20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20518-34BD-7941-8092-9FD6283D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2236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0518-34BD-7941-8092-9FD6283D9CC7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C943EDF8-E45D-3A46-A5BA-64E5651055B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test </a:t>
            </a:r>
          </a:p>
        </p:txBody>
      </p:sp>
    </p:spTree>
    <p:extLst>
      <p:ext uri="{BB962C8B-B14F-4D97-AF65-F5344CB8AC3E}">
        <p14:creationId xmlns:p14="http://schemas.microsoft.com/office/powerpoint/2010/main" val="3396182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65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6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8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957AA4-B44F-5B4E-B0E3-65D1F09E99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1" y="631032"/>
            <a:ext cx="2717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19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36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85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6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4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8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0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3000">
              <a:schemeClr val="accent1">
                <a:lumMod val="0"/>
                <a:lumOff val="100000"/>
              </a:schemeClr>
            </a:gs>
            <a:gs pos="89000">
              <a:schemeClr val="accent1">
                <a:lumMod val="100000"/>
                <a:alpha val="9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10050B-6DED-AC43-B766-EBEC754EBD87}"/>
              </a:ext>
            </a:extLst>
          </p:cNvPr>
          <p:cNvSpPr/>
          <p:nvPr userDrawn="1"/>
        </p:nvSpPr>
        <p:spPr>
          <a:xfrm>
            <a:off x="838200" y="253303"/>
            <a:ext cx="4648200" cy="1325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DD036-8421-F943-B5F6-097AF04F853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63600" y="529877"/>
            <a:ext cx="2717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3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E4B40-344F-4142-A2C4-1FD3170E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CB1AF7-9D76-9046-B3F5-B9C969219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694" y="189286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beach in Chicago is best for the family?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85CC6-8B01-9E4B-8BE5-E139C0104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7" y="470142"/>
            <a:ext cx="2717800" cy="73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21A349-8EC8-4346-8F3F-F9E4F32CE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920" y="2649070"/>
            <a:ext cx="6093955" cy="40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8580">
        <p14:flash/>
      </p:transition>
    </mc:Choice>
    <mc:Fallback xmlns="">
      <p:transition spd="slow" advTm="858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BAA4-7881-2F42-B664-071A03B3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C9503-9900-C740-B713-FC8141141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beach has the most E. Coli?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50E3A-0BDE-4C4E-9D13-3473785AF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278" y="2507808"/>
            <a:ext cx="5711851" cy="380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2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7986-DB8A-104F-8276-CCFBF791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3783E3C-D33B-0245-9BD1-F6FCEA0D3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7309" y="1825625"/>
            <a:ext cx="8977381" cy="4351338"/>
          </a:xfrm>
        </p:spPr>
      </p:pic>
    </p:spTree>
    <p:extLst>
      <p:ext uri="{BB962C8B-B14F-4D97-AF65-F5344CB8AC3E}">
        <p14:creationId xmlns:p14="http://schemas.microsoft.com/office/powerpoint/2010/main" val="2180436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7986-DB8A-104F-8276-CCFBF791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EC1196-6D78-EF4B-81FB-C5C5722CF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769" y="1825625"/>
            <a:ext cx="5420462" cy="4351338"/>
          </a:xfrm>
        </p:spPr>
      </p:pic>
    </p:spTree>
    <p:extLst>
      <p:ext uri="{BB962C8B-B14F-4D97-AF65-F5344CB8AC3E}">
        <p14:creationId xmlns:p14="http://schemas.microsoft.com/office/powerpoint/2010/main" val="293908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9F77-F677-0841-87FB-7A5E178E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9D590A-1C98-9F4E-A6E4-46FA68560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1282" y="1825625"/>
            <a:ext cx="58694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0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15EC9-C6FC-EC45-A82A-B1C43C038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3111-81BF-1243-A0AC-A0B7A643E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large city&#10;&#10;Description automatically generated">
            <a:extLst>
              <a:ext uri="{FF2B5EF4-FFF2-40B4-BE49-F238E27FC236}">
                <a16:creationId xmlns:a16="http://schemas.microsoft.com/office/drawing/2014/main" id="{ACCC3EB0-CC9F-744B-AF6C-7FBCCCDD5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0010-E04B-5F4E-86C2-DF4244E4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D514-2F8B-EE41-9E73-166D5A90C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Beach_E_coli_Predictions.csv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Beach_Swim_Advisories.csv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Beach_Water_Quality.csv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Beach_Weather_Stations.csv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F7A7D-4FC4-B642-A6F3-F9F4FB1B3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743" y="2958953"/>
            <a:ext cx="4651114" cy="161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17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C1E49-D96B-EB40-B2DC-30FCA55D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38439-7278-C247-865A-035D6CAEF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analysis of the following: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Turbidity</a:t>
            </a:r>
          </a:p>
          <a:p>
            <a:pPr marL="514350" indent="-514350">
              <a:buAutoNum type="arabicParenR"/>
            </a:pPr>
            <a:r>
              <a:rPr lang="en-US" dirty="0"/>
              <a:t>Wave Height </a:t>
            </a:r>
          </a:p>
          <a:p>
            <a:pPr marL="514350" indent="-514350">
              <a:buAutoNum type="arabicParenR"/>
            </a:pPr>
            <a:r>
              <a:rPr lang="en-US" dirty="0"/>
              <a:t>Temperature</a:t>
            </a:r>
          </a:p>
          <a:p>
            <a:pPr marL="514350" indent="-514350">
              <a:buAutoNum type="arabicParenR"/>
            </a:pPr>
            <a:r>
              <a:rPr lang="en-US" dirty="0"/>
              <a:t>E. Coli</a:t>
            </a:r>
          </a:p>
        </p:txBody>
      </p:sp>
    </p:spTree>
    <p:extLst>
      <p:ext uri="{BB962C8B-B14F-4D97-AF65-F5344CB8AC3E}">
        <p14:creationId xmlns:p14="http://schemas.microsoft.com/office/powerpoint/2010/main" val="4286900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0010-E04B-5F4E-86C2-DF4244E4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DFBBE0-3A52-834D-8F89-C8B42AB67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063" y="2069080"/>
            <a:ext cx="2895600" cy="990600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1D3DDC-DCB3-F143-8DFA-4C45BD190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34" y="2069080"/>
            <a:ext cx="6083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85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0010-E04B-5F4E-86C2-DF4244E4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D514-2F8B-EE41-9E73-166D5A90C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7EAB24-BADF-F54A-BFB5-EA2BFF24F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572" y="2185194"/>
            <a:ext cx="88011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07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D8D96-1570-AC43-8BE4-F01A0D32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244C84-DFE2-FC4E-B373-03B89DE7D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114" y="1825625"/>
            <a:ext cx="72437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95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D8D96-1570-AC43-8BE4-F01A0D32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8F64BA-03F8-DE40-9BEF-89620AE75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3061494"/>
            <a:ext cx="87122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87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D8D96-1570-AC43-8BE4-F01A0D32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4408CA-3F0B-5C43-8450-539831C51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025" y="1884702"/>
            <a:ext cx="7845230" cy="4015355"/>
          </a:xfrm>
        </p:spPr>
      </p:pic>
    </p:spTree>
    <p:extLst>
      <p:ext uri="{BB962C8B-B14F-4D97-AF65-F5344CB8AC3E}">
        <p14:creationId xmlns:p14="http://schemas.microsoft.com/office/powerpoint/2010/main" val="3450809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</TotalTime>
  <Words>64</Words>
  <Application>Microsoft Macintosh PowerPoint</Application>
  <PresentationFormat>Widescreen</PresentationFormat>
  <Paragraphs>17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</dc:title>
  <dc:creator>Thomas Veeder</dc:creator>
  <cp:lastModifiedBy>Thomas Veeder</cp:lastModifiedBy>
  <cp:revision>86</cp:revision>
  <dcterms:created xsi:type="dcterms:W3CDTF">2020-03-26T09:19:49Z</dcterms:created>
  <dcterms:modified xsi:type="dcterms:W3CDTF">2020-04-02T05:56:35Z</dcterms:modified>
</cp:coreProperties>
</file>